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</p:sldMasterIdLst>
  <p:sldIdLst>
    <p:sldId id="296" r:id="rId3"/>
    <p:sldId id="259" r:id="rId4"/>
    <p:sldId id="266" r:id="rId5"/>
    <p:sldId id="269" r:id="rId6"/>
    <p:sldId id="272" r:id="rId7"/>
    <p:sldId id="268" r:id="rId8"/>
    <p:sldId id="278" r:id="rId9"/>
    <p:sldId id="276" r:id="rId10"/>
    <p:sldId id="275" r:id="rId11"/>
    <p:sldId id="286" r:id="rId12"/>
    <p:sldId id="287" r:id="rId13"/>
    <p:sldId id="293" r:id="rId14"/>
    <p:sldId id="289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F802EA7B-D8EC-44BF-BEB5-C5E233998C0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659ADACA-3861-4EA8-99E1-F873C82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edia.prosv.ru/static/books-viewer/index.html?path=/media/ebook/81791/&amp;pageFrom=187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14422"/>
            <a:ext cx="7862150" cy="2857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Сложение чисел в пределе 10000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r">
              <a:buNone/>
            </a:pPr>
            <a:r>
              <a:rPr lang="ru-RU" sz="2400" b="1" dirty="0" smtClean="0"/>
              <a:t>Земцова В.Я.</a:t>
            </a:r>
          </a:p>
          <a:p>
            <a:pPr algn="r">
              <a:buNone/>
            </a:pPr>
            <a:r>
              <a:rPr lang="ru-RU" sz="2400" b="1" dirty="0" smtClean="0"/>
              <a:t>учитель математики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Коррекционные упражнения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6615130" cy="1000132"/>
          </a:xfrm>
        </p:spPr>
        <p:txBody>
          <a:bodyPr/>
          <a:lstStyle/>
          <a:p>
            <a:pPr algn="l"/>
            <a:r>
              <a:rPr lang="ru-RU" sz="2800" dirty="0" smtClean="0"/>
              <a:t>    </a:t>
            </a:r>
            <a:br>
              <a:rPr lang="ru-RU" sz="2800" dirty="0" smtClean="0"/>
            </a:br>
            <a:r>
              <a:rPr lang="ru-RU" sz="2800" dirty="0" smtClean="0"/>
              <a:t>      </a:t>
            </a:r>
            <a:r>
              <a:rPr lang="ru-RU" sz="2800" b="1" dirty="0" smtClean="0">
                <a:solidFill>
                  <a:srgbClr val="0070C0"/>
                </a:solidFill>
              </a:rPr>
              <a:t>Рассмотрите примеры.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  Доведите решение до конца.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00174"/>
            <a:ext cx="7186634" cy="46259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000" dirty="0" smtClean="0"/>
              <a:t>429          1237       1359</a:t>
            </a:r>
          </a:p>
          <a:p>
            <a:pPr>
              <a:buNone/>
            </a:pPr>
            <a:r>
              <a:rPr lang="ru-RU" dirty="0" smtClean="0"/>
              <a:t>     +</a:t>
            </a:r>
            <a:r>
              <a:rPr lang="ru-RU" sz="4000" dirty="0" smtClean="0"/>
              <a:t> </a:t>
            </a:r>
            <a:r>
              <a:rPr lang="ru-RU" sz="4000" u="sng" dirty="0" smtClean="0"/>
              <a:t>151 </a:t>
            </a:r>
            <a:r>
              <a:rPr lang="ru-RU" sz="4000" dirty="0" smtClean="0"/>
              <a:t>      </a:t>
            </a:r>
            <a:r>
              <a:rPr lang="ru-RU" sz="2800" dirty="0" smtClean="0"/>
              <a:t>+  </a:t>
            </a:r>
            <a:r>
              <a:rPr lang="ru-RU" sz="4000" u="sng" dirty="0" smtClean="0"/>
              <a:t>7436  </a:t>
            </a:r>
            <a:r>
              <a:rPr lang="ru-RU" sz="4000" dirty="0" smtClean="0"/>
              <a:t>  </a:t>
            </a:r>
            <a:r>
              <a:rPr lang="ru-RU" sz="2800" dirty="0" smtClean="0"/>
              <a:t>+     </a:t>
            </a:r>
            <a:r>
              <a:rPr lang="ru-RU" sz="4000" u="sng" dirty="0" smtClean="0"/>
              <a:t>421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5  0         8   73       17   0</a:t>
            </a:r>
          </a:p>
          <a:p>
            <a:pPr>
              <a:buNone/>
            </a:pPr>
            <a:r>
              <a:rPr lang="ru-RU" sz="2800" dirty="0" smtClean="0"/>
              <a:t>Прочитайте числа второго столбика.</a:t>
            </a:r>
          </a:p>
          <a:p>
            <a:pPr>
              <a:buNone/>
            </a:pPr>
            <a:r>
              <a:rPr lang="ru-RU" sz="2800" dirty="0" smtClean="0"/>
              <a:t>Сколько знаков в каждом числе? </a:t>
            </a:r>
          </a:p>
          <a:p>
            <a:pPr>
              <a:buNone/>
            </a:pPr>
            <a:r>
              <a:rPr lang="ru-RU" sz="2800" dirty="0" smtClean="0"/>
              <a:t>Как называются такие числа</a:t>
            </a:r>
            <a:r>
              <a:rPr lang="ru-RU" sz="2800" dirty="0" smtClean="0"/>
              <a:t>?</a:t>
            </a:r>
          </a:p>
          <a:p>
            <a:pPr>
              <a:buNone/>
            </a:pPr>
            <a:r>
              <a:rPr lang="ru-RU" sz="2800" dirty="0" smtClean="0"/>
              <a:t>Сфотографируй и пришли фото.</a:t>
            </a:r>
            <a:endParaRPr lang="ru-RU" sz="2800" dirty="0" smtClean="0"/>
          </a:p>
          <a:p>
            <a:pPr>
              <a:buNone/>
            </a:pPr>
            <a:endParaRPr lang="ru-RU" u="sng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3143248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14324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314324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5286412" cy="28575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Решите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примеры, сфотографируй и пришли фото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400948" cy="4697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2800" dirty="0" smtClean="0"/>
              <a:t>5136     6503     3428      2137      4605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u="sng" dirty="0" smtClean="0"/>
              <a:t>+2344</a:t>
            </a:r>
            <a:r>
              <a:rPr lang="ru-RU" sz="2800" dirty="0" smtClean="0"/>
              <a:t>  + </a:t>
            </a:r>
            <a:r>
              <a:rPr lang="ru-RU" sz="2800" u="sng" dirty="0" smtClean="0"/>
              <a:t>1227</a:t>
            </a:r>
            <a:r>
              <a:rPr lang="ru-RU" sz="2800" dirty="0" smtClean="0"/>
              <a:t>   </a:t>
            </a:r>
            <a:r>
              <a:rPr lang="ru-RU" sz="2800" u="sng" dirty="0" smtClean="0"/>
              <a:t>+2152</a:t>
            </a:r>
            <a:r>
              <a:rPr lang="ru-RU" sz="2800" dirty="0" smtClean="0"/>
              <a:t>   +</a:t>
            </a:r>
            <a:r>
              <a:rPr lang="ru-RU" sz="2800" u="sng" dirty="0" smtClean="0"/>
              <a:t>7256 </a:t>
            </a:r>
            <a:r>
              <a:rPr lang="ru-RU" sz="2800" dirty="0" smtClean="0"/>
              <a:t>   +</a:t>
            </a:r>
            <a:r>
              <a:rPr lang="ru-RU" sz="2800" u="sng" dirty="0" smtClean="0"/>
              <a:t>5078</a:t>
            </a:r>
          </a:p>
          <a:p>
            <a:pPr>
              <a:buNone/>
            </a:pPr>
            <a:r>
              <a:rPr lang="ru-RU" sz="2800" u="sng" dirty="0" smtClean="0"/>
              <a:t> </a:t>
            </a:r>
          </a:p>
          <a:p>
            <a:pPr marL="514350" indent="-514350">
              <a:buNone/>
            </a:pPr>
            <a:r>
              <a:rPr lang="ru-RU" sz="2800" dirty="0" smtClean="0"/>
              <a:t>        </a:t>
            </a:r>
          </a:p>
          <a:p>
            <a:pPr marL="514350" indent="-514350">
              <a:buNone/>
            </a:pPr>
            <a:r>
              <a:rPr lang="ru-RU" sz="2800" dirty="0" smtClean="0"/>
              <a:t>        374      1721     1934            87</a:t>
            </a:r>
          </a:p>
          <a:p>
            <a:pPr marL="514350" indent="-514350">
              <a:buNone/>
            </a:pPr>
            <a:r>
              <a:rPr lang="ru-RU" sz="2800" dirty="0" smtClean="0"/>
              <a:t>    </a:t>
            </a:r>
            <a:r>
              <a:rPr lang="ru-RU" sz="2800" u="sng" dirty="0" smtClean="0"/>
              <a:t>+9617</a:t>
            </a:r>
            <a:r>
              <a:rPr lang="ru-RU" sz="2800" dirty="0" smtClean="0"/>
              <a:t>    </a:t>
            </a:r>
            <a:r>
              <a:rPr lang="ru-RU" sz="2800" u="sng" dirty="0" smtClean="0"/>
              <a:t>+  259</a:t>
            </a:r>
            <a:r>
              <a:rPr lang="ru-RU" sz="2800" dirty="0" smtClean="0"/>
              <a:t>    </a:t>
            </a:r>
            <a:r>
              <a:rPr lang="ru-RU" sz="2800" u="sng" dirty="0" smtClean="0"/>
              <a:t>+     9</a:t>
            </a:r>
            <a:r>
              <a:rPr lang="ru-RU" sz="2800" dirty="0" smtClean="0"/>
              <a:t>      </a:t>
            </a:r>
            <a:r>
              <a:rPr lang="ru-RU" sz="2800" u="sng" dirty="0" smtClean="0"/>
              <a:t>+1203</a:t>
            </a:r>
            <a:endParaRPr lang="ru-RU" sz="28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071810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071810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071810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3071810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3071810"/>
            <a:ext cx="105727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143512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143512"/>
            <a:ext cx="9858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5072074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5143512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Разгадай слово.</a:t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71625" y="1143000"/>
          <a:ext cx="7072341" cy="128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90"/>
                <a:gridCol w="700090"/>
                <a:gridCol w="700090"/>
                <a:gridCol w="700090"/>
                <a:gridCol w="700090"/>
                <a:gridCol w="700090"/>
                <a:gridCol w="700090"/>
                <a:gridCol w="700090"/>
                <a:gridCol w="700090"/>
                <a:gridCol w="771531"/>
              </a:tblGrid>
              <a:tr h="4643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43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</a:p>
                    <a:p>
                      <a:pPr algn="ctr"/>
                      <a:endParaRPr lang="ru-RU" sz="2400" b="1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5984" y="2786058"/>
            <a:ext cx="4572032" cy="857256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Решите задачу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71546"/>
            <a:ext cx="7358114" cy="5054617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библиотеке 1105 книг для детей, а книг для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взрослых на 3655 больше.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Сколько всего книг в библиотеке?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детей – 1105 книг                                 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взрослых - ? на 3655 больше        ?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Реши задачу с вопросами. Сфотографируй и пришли фото.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357818" y="2786058"/>
            <a:ext cx="642942" cy="857256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643182"/>
            <a:ext cx="7686700" cy="785818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Задание на дом.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u="sng" dirty="0" smtClean="0">
                <a:hlinkClick r:id="rId2"/>
              </a:rPr>
              <a:t> https://media.prosv.ru/static/books-viewer/index.html?path=/media/ebook/81791/&amp;pageFrom=187</a:t>
            </a:r>
            <a:r>
              <a:rPr lang="ru-RU" sz="3200" dirty="0" smtClean="0"/>
              <a:t> математика 6 класс страница 187. №754 выполнить с проверкой , сфотографировать и прислать фото в группу.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4" name="Содержимое 3" descr="http://babyangel.dp.ua/published/publicdata/BABYANGELSQL/attachments/SC/products_pictures/Hickory%20Dickory%20Clock1_en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256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2547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Найди отличия.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а 139 из 439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75724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1.liveinternet.ru/images/attach/c/2/68/217/68217563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71876"/>
            <a:ext cx="2143140" cy="27588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Сколько спряталось котят?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http://img1.liveinternet.ru/images/attach/c/2/68/217/68217563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643314"/>
            <a:ext cx="2143140" cy="2758849"/>
          </a:xfrm>
          <a:prstGeom prst="rect">
            <a:avLst/>
          </a:prstGeom>
          <a:noFill/>
        </p:spPr>
      </p:pic>
      <p:pic>
        <p:nvPicPr>
          <p:cNvPr id="9" name="Picture 2" descr="http://img1.liveinternet.ru/images/attach/c/2/68/217/68217563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86190"/>
            <a:ext cx="2143140" cy="2758849"/>
          </a:xfrm>
          <a:prstGeom prst="rect">
            <a:avLst/>
          </a:prstGeom>
          <a:noFill/>
        </p:spPr>
      </p:pic>
      <p:pic>
        <p:nvPicPr>
          <p:cNvPr id="10" name="Picture 2" descr="http://img1.liveinternet.ru/images/attach/c/2/68/217/68217563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2066" y="3714752"/>
            <a:ext cx="2071702" cy="2758849"/>
          </a:xfrm>
          <a:prstGeom prst="rect">
            <a:avLst/>
          </a:prstGeom>
          <a:noFill/>
        </p:spPr>
      </p:pic>
      <p:pic>
        <p:nvPicPr>
          <p:cNvPr id="11" name="Picture 2" descr="http://img1.liveinternet.ru/images/attach/c/2/68/217/68217563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86446" y="3786190"/>
            <a:ext cx="2071702" cy="2758849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928794" y="4071942"/>
            <a:ext cx="5643602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УСТНЫЙ СЧЕТ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img0.liveinternet.ru/images/attach/c/1/58/313/58313037_veseluye_cifru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693426"/>
            <a:ext cx="5929312" cy="432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348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555875" y="620713"/>
            <a:ext cx="40322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Сравни числа: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059113" y="1628775"/>
            <a:ext cx="935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36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201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916238" y="25654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111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5435600" y="2492375"/>
            <a:ext cx="4318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2916238" y="34290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430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5364163" y="34290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408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2843213" y="42926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216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5435600" y="4365625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629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356100" y="1700213"/>
            <a:ext cx="719138" cy="576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6000" dirty="0">
              <a:solidFill>
                <a:srgbClr val="CC0000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4356100" y="2565400"/>
            <a:ext cx="719138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6000" dirty="0">
              <a:solidFill>
                <a:srgbClr val="CC0000"/>
              </a:solidFill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356100" y="3429000"/>
            <a:ext cx="719138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6000" dirty="0">
              <a:solidFill>
                <a:srgbClr val="CC0000"/>
              </a:solidFill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356100" y="4365625"/>
            <a:ext cx="719138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6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48681"/>
            <a:ext cx="6696744" cy="86409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Найди закономерность.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Продолжи числовой ряд.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628800"/>
            <a:ext cx="6224736" cy="3240360"/>
          </a:xfrm>
        </p:spPr>
        <p:txBody>
          <a:bodyPr/>
          <a:lstStyle/>
          <a:p>
            <a:pPr algn="l"/>
            <a:r>
              <a:rPr lang="ru-RU" sz="4400" dirty="0" smtClean="0"/>
              <a:t>7, 10,13,....,….,…. ,</a:t>
            </a:r>
          </a:p>
          <a:p>
            <a:pPr algn="l"/>
            <a:r>
              <a:rPr lang="ru-RU" sz="4400" dirty="0" smtClean="0"/>
              <a:t>5,7,9,….,….,…. ,</a:t>
            </a:r>
          </a:p>
          <a:p>
            <a:pPr algn="l"/>
            <a:r>
              <a:rPr lang="ru-RU" sz="4400" dirty="0" smtClean="0"/>
              <a:t>24,20,16,….,....,....,</a:t>
            </a:r>
          </a:p>
          <a:p>
            <a:pPr algn="l"/>
            <a:r>
              <a:rPr lang="ru-RU" sz="4400" dirty="0" smtClean="0"/>
              <a:t>30,25,20,….,….,….,</a:t>
            </a:r>
          </a:p>
          <a:p>
            <a:pPr algn="l"/>
            <a:endParaRPr lang="ru-RU" sz="4000" dirty="0" smtClean="0"/>
          </a:p>
          <a:p>
            <a:pPr algn="l"/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714488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14488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714488"/>
            <a:ext cx="7858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500306"/>
            <a:ext cx="7143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500306"/>
            <a:ext cx="7143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500306"/>
            <a:ext cx="7143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3357562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357562"/>
            <a:ext cx="7143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357562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143380"/>
            <a:ext cx="7143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4143380"/>
            <a:ext cx="7143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4143380"/>
            <a:ext cx="7143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7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00108"/>
            <a:ext cx="6840760" cy="142876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Назовите компоненты действия сложения.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Назовите числа по количеству знаков.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Вычислите сумму.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492895"/>
            <a:ext cx="7056784" cy="244827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26+32      200+400    3000+2000</a:t>
            </a:r>
          </a:p>
          <a:p>
            <a:pPr marL="0" indent="0">
              <a:buNone/>
            </a:pPr>
            <a:r>
              <a:rPr lang="ru-RU" sz="3600" b="1" dirty="0" smtClean="0"/>
              <a:t>41+57      700+200    4000+3000</a:t>
            </a:r>
          </a:p>
        </p:txBody>
      </p:sp>
    </p:spTree>
    <p:extLst>
      <p:ext uri="{BB962C8B-B14F-4D97-AF65-F5344CB8AC3E}">
        <p14:creationId xmlns="" xmlns:p14="http://schemas.microsoft.com/office/powerpoint/2010/main" val="335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6000792" cy="107157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Вспомните алгоритм письменного сложения трехзначных чисел.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Решите примеры.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071678"/>
            <a:ext cx="7115196" cy="4054485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256+472      173+628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3214686"/>
            <a:ext cx="16430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 2 5 6</a:t>
            </a:r>
          </a:p>
          <a:p>
            <a:pPr algn="ctr"/>
            <a:r>
              <a:rPr lang="ru-RU" sz="3600" b="1" u="sng" dirty="0" smtClean="0">
                <a:solidFill>
                  <a:schemeClr val="tx1"/>
                </a:solidFill>
              </a:rPr>
              <a:t>+4 7 2</a:t>
            </a:r>
          </a:p>
          <a:p>
            <a:pPr algn="ctr"/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214686"/>
            <a:ext cx="171451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  1 7 3</a:t>
            </a:r>
          </a:p>
          <a:p>
            <a:pPr algn="ctr"/>
            <a:r>
              <a:rPr lang="ru-RU" sz="3600" b="1" u="sng" dirty="0" smtClean="0">
                <a:solidFill>
                  <a:schemeClr val="tx1"/>
                </a:solidFill>
              </a:rPr>
              <a:t>+ 6 2 8</a:t>
            </a:r>
          </a:p>
          <a:p>
            <a:pPr algn="ctr"/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4357694"/>
            <a:ext cx="35719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435769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357694"/>
            <a:ext cx="78581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435769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4357694"/>
            <a:ext cx="92869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  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115196" cy="428628"/>
          </a:xfrm>
        </p:spPr>
        <p:txBody>
          <a:bodyPr/>
          <a:lstStyle/>
          <a:p>
            <a:pPr algn="l"/>
            <a:r>
              <a:rPr lang="ru-RU" sz="2400" dirty="0" smtClean="0"/>
              <a:t>        </a:t>
            </a:r>
            <a:br>
              <a:rPr lang="ru-RU" sz="2400" dirty="0" smtClean="0"/>
            </a:br>
            <a:r>
              <a:rPr lang="ru-RU" sz="2400" dirty="0" smtClean="0"/>
              <a:t>         </a:t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Сравните слагаемые каждой пары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0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00108"/>
            <a:ext cx="7115196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130+432=562          639+147=786 </a:t>
            </a:r>
          </a:p>
          <a:p>
            <a:pPr>
              <a:buNone/>
            </a:pPr>
            <a:r>
              <a:rPr lang="ru-RU" dirty="0" smtClean="0"/>
              <a:t>432+130=562          147+639=786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Изменились ли суммы от перестановки слагаемых?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000" dirty="0" smtClean="0">
                <a:solidFill>
                  <a:srgbClr val="C00000"/>
                </a:solidFill>
              </a:rPr>
              <a:t>                            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Вывод.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От перестановки мест слагаемых сумма не меняется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Поменяйте местами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слагаемые и решите примеры в столбик.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302+474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474+302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954+290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290+954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1053</TotalTime>
  <Words>279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Солнцестояние</vt:lpstr>
      <vt:lpstr>Тема1</vt:lpstr>
      <vt:lpstr>Сложение чисел в пределе 10000</vt:lpstr>
      <vt:lpstr>Найди отличия.</vt:lpstr>
      <vt:lpstr>     Сколько спряталось котят?</vt:lpstr>
      <vt:lpstr>УСТНЫЙ СЧЕТ</vt:lpstr>
      <vt:lpstr>Слайд 5</vt:lpstr>
      <vt:lpstr>Найди закономерность.  Продолжи числовой ряд.</vt:lpstr>
      <vt:lpstr>Назовите компоненты действия сложения.  Назовите числа по количеству знаков. Вычислите сумму. </vt:lpstr>
      <vt:lpstr>Вспомните алгоритм письменного сложения трехзначных чисел. Решите примеры.</vt:lpstr>
      <vt:lpstr>                          Сравните слагаемые каждой пары. . </vt:lpstr>
      <vt:lpstr>           Рассмотрите примеры.    Доведите решение до конца. </vt:lpstr>
      <vt:lpstr>Решите примеры, сфотографируй и пришли фото</vt:lpstr>
      <vt:lpstr>    Разгадай слово.    </vt:lpstr>
      <vt:lpstr>Решите задачу</vt:lpstr>
      <vt:lpstr>Задание на дом.  https://media.prosv.ru/static/books-viewer/index.html?path=/media/ebook/81791/&amp;pageFrom=187 математика 6 класс страница 187. №754 выполнить с проверкой , сфотографировать и прислать фото в группу.  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специальное (коррекционное) образовательное учреждение для обучающихся, воспитанников с ограниченными возможностями здоровья «Актюбинская специальная (коррекционная) общеобразовательная школа-интернат VIII вида». </dc:title>
  <dc:creator>User</dc:creator>
  <cp:lastModifiedBy>DNA7 X86</cp:lastModifiedBy>
  <cp:revision>108</cp:revision>
  <dcterms:created xsi:type="dcterms:W3CDTF">2012-09-23T06:57:41Z</dcterms:created>
  <dcterms:modified xsi:type="dcterms:W3CDTF">2020-04-12T13:23:35Z</dcterms:modified>
</cp:coreProperties>
</file>